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e914566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e914566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e914566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e914566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e9145668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e9145668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b41b6d7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b41b6d7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e9145668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e9145668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e9145668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e9145668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9145668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9145668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914566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914566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9145668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e9145668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9145668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9145668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e9145668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e914566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e9145668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e9145668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e9145668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e9145668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e9145668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e9145668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e9145668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e9145668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e9145668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e9145668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e914566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e914566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e914566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e914566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9145668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914566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e914566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e914566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9145668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9145668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914566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e914566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e9145668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e9145668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ust-manga.vercel.app/" TargetMode="External"/><Relationship Id="rId4" Type="http://schemas.openxmlformats.org/officeDocument/2006/relationships/hyperlink" Target="https://www.freemysqlhosting.ne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990800"/>
            <a:ext cx="7801500" cy="8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Manga Reading Web Application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Members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Nguyễn Lưu Hoàng Minh - 20194798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Trần Hải Đăng - 20194738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Đinh Thế Kiệt - 20194783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1400250" y="1987075"/>
            <a:ext cx="634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Web Programming - IT4552E - 131086</a:t>
            </a:r>
            <a:endParaRPr b="1"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7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Database</a:t>
            </a:r>
            <a:r>
              <a:rPr lang="vi"/>
              <a:t> - MySQL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450" y="905450"/>
            <a:ext cx="5907099" cy="39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Deployment</a:t>
            </a:r>
            <a:endParaRPr b="1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Front-end: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Our website is deployed on Vercel.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URL: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https://hust-manga.vercel.app/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Back-end: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Our server is deployed on DETA.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Database: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Our database is hosted on 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https://www.freemysqlhosting.net/</a:t>
            </a:r>
            <a:r>
              <a:rPr lang="vi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Features and Use-Cases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8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Use-Case diagram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963" y="816000"/>
            <a:ext cx="5784119" cy="40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Search manga by name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48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User can search for a certain manga by typing texts on the search bar. Any mangas having matched symbols will be shown. 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00" y="445025"/>
            <a:ext cx="2901700" cy="43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Filter mangas by tags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273500" y="1017725"/>
            <a:ext cx="85206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There are a few tags available. Users can use them to filter mangas they want.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650" y="1459625"/>
            <a:ext cx="6794301" cy="34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21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Read Manga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0" y="883350"/>
            <a:ext cx="2339250" cy="33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825" y="883350"/>
            <a:ext cx="2253217" cy="33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725" y="854587"/>
            <a:ext cx="2291593" cy="34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806225" y="4402175"/>
            <a:ext cx="15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Choose comic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628679" y="4402175"/>
            <a:ext cx="1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Choose </a:t>
            </a: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chapter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6650525" y="4402175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Start reading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1643175" y="4509150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26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Login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4" y="863550"/>
            <a:ext cx="227963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525" y="841955"/>
            <a:ext cx="2279625" cy="341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350" y="841950"/>
            <a:ext cx="2279625" cy="341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806213" y="4379250"/>
            <a:ext cx="15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Click LOGIN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284424" y="4379250"/>
            <a:ext cx="22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Submit Login information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475725" y="4348675"/>
            <a:ext cx="15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	Welcome!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26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Register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92" y="841950"/>
            <a:ext cx="227963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2371300" y="4357650"/>
            <a:ext cx="15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Click </a:t>
            </a: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REGISTER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849512" y="4357650"/>
            <a:ext cx="22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Submit Login information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549" y="841956"/>
            <a:ext cx="2279625" cy="341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26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Add manga to favorite (Require login)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5" y="991975"/>
            <a:ext cx="201275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425" y="991988"/>
            <a:ext cx="2012750" cy="341636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2561150" y="2176825"/>
            <a:ext cx="136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Click “Heart” symbol to add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manga to favorite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6640975" y="2176825"/>
            <a:ext cx="136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manga is added to the favorite list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Table of Contents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312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AutoNum type="arabicPeriod"/>
            </a:pPr>
            <a:r>
              <a:rPr lang="vi" sz="2800">
                <a:latin typeface="Oswald"/>
                <a:ea typeface="Oswald"/>
                <a:cs typeface="Oswald"/>
                <a:sym typeface="Oswald"/>
              </a:rPr>
              <a:t>About Our Project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AutoNum type="arabicPeriod"/>
            </a:pPr>
            <a:r>
              <a:rPr lang="vi" sz="2800">
                <a:latin typeface="Oswald"/>
                <a:ea typeface="Oswald"/>
                <a:cs typeface="Oswald"/>
                <a:sym typeface="Oswald"/>
              </a:rPr>
              <a:t>System Architecture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AutoNum type="arabicPeriod"/>
            </a:pPr>
            <a:r>
              <a:rPr lang="vi" sz="2800">
                <a:latin typeface="Oswald"/>
                <a:ea typeface="Oswald"/>
                <a:cs typeface="Oswald"/>
                <a:sym typeface="Oswald"/>
              </a:rPr>
              <a:t>Features and Use-Cases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AutoNum type="arabicPeriod"/>
            </a:pPr>
            <a:r>
              <a:rPr lang="vi" sz="2800">
                <a:latin typeface="Oswald"/>
                <a:ea typeface="Oswald"/>
                <a:cs typeface="Oswald"/>
                <a:sym typeface="Oswald"/>
              </a:rPr>
              <a:t>Contributions of Members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SzPts val="2800"/>
              <a:buFont typeface="Oswald"/>
              <a:buAutoNum type="arabicPeriod"/>
            </a:pPr>
            <a:r>
              <a:rPr lang="vi" sz="2800">
                <a:latin typeface="Oswald"/>
                <a:ea typeface="Oswald"/>
                <a:cs typeface="Oswald"/>
                <a:sym typeface="Oswald"/>
              </a:rPr>
              <a:t>Demo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Comment on a manga (Require Login)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00" y="1175400"/>
            <a:ext cx="2323125" cy="32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75" y="1175400"/>
            <a:ext cx="2323125" cy="322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50" y="1175400"/>
            <a:ext cx="2323125" cy="322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4. Contributions of Members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Contribution of members: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Nguyễn Lưu Hoàng Minh: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Coding Front-end, connecting Back-end with database, deploying web application, server and database, making slides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Trần Hải Đăng: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Coding Back-end, designing and writing APIs.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Đinh Thế Kiệt: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Designing and managing database, writing APIs, collecting data.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5. Demo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5000"/>
              <a:t>THANKS FOR WATCHING!</a:t>
            </a:r>
            <a:endParaRPr sz="5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vi"/>
              <a:t>About Our Project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995250" y="3423925"/>
            <a:ext cx="71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Github Repo:</a:t>
            </a:r>
            <a:r>
              <a:rPr lang="vi" sz="15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vi" sz="15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https://github.com/HoangMinhBK/WebProgramming_Group3.git</a:t>
            </a:r>
            <a:endParaRPr sz="15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354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About our Web Application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49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HUST Manga is a website people can use to read high - quality comics from Japan.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vi"/>
              <a:t>User can also create their own accounts to manage their favorite comics and comment.</a:t>
            </a:r>
            <a:endParaRPr i="1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2381" l="0" r="49989" t="0"/>
          <a:stretch/>
        </p:blipFill>
        <p:spPr>
          <a:xfrm>
            <a:off x="4078021" y="0"/>
            <a:ext cx="52341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2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Responsive - Mobile and Desktop Support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747475"/>
            <a:ext cx="8520600" cy="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Our website is fully responsive. It supports mobile and desktop devices.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5" y="1334550"/>
            <a:ext cx="5961759" cy="300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8775" y="1334550"/>
            <a:ext cx="1702824" cy="30012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206550" y="4425100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Desktop version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5459088" y="4470500"/>
            <a:ext cx="44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Mobile version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System Architecture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Front-End</a:t>
            </a:r>
            <a:endParaRPr b="1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Technology: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Programming Language: JavaScript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Library: ReactJs, MUI, Axios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Environment: Node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701" y="1054675"/>
            <a:ext cx="1979874" cy="17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150" y="1054674"/>
            <a:ext cx="1833774" cy="183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929" y="3464975"/>
            <a:ext cx="389917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100" y="3014050"/>
            <a:ext cx="1672375" cy="1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0425" y="3014050"/>
            <a:ext cx="1672375" cy="16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Back-End</a:t>
            </a:r>
            <a:r>
              <a:rPr lang="vi"/>
              <a:t> / Overview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Technology: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Programming Language: Python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Framework: FastAPI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400" y="1152475"/>
            <a:ext cx="3503900" cy="12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950" y="2416350"/>
            <a:ext cx="3094800" cy="1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6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Back-end</a:t>
            </a:r>
            <a:r>
              <a:rPr lang="vi"/>
              <a:t> / API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50" y="1017725"/>
            <a:ext cx="6863099" cy="37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